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975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24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38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30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11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4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484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71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313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6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70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228A-7980-4FDF-A33B-14432F0E6A28}" type="datetimeFigureOut">
              <a:rPr lang="de-DE" smtClean="0"/>
              <a:t>30.07.2015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DEAE-C251-4589-AF24-96F1F95CD4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7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043608" y="1308493"/>
            <a:ext cx="1296144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Seller</a:t>
            </a:r>
            <a:endParaRPr lang="de-D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580801" y="1300817"/>
            <a:ext cx="1296144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Buyer</a:t>
            </a:r>
          </a:p>
        </p:txBody>
      </p:sp>
      <p:sp>
        <p:nvSpPr>
          <p:cNvPr id="9" name="Textfeld 8"/>
          <p:cNvSpPr txBox="1"/>
          <p:nvPr/>
        </p:nvSpPr>
        <p:spPr>
          <a:xfrm rot="16200000">
            <a:off x="7634627" y="137917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rade level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2393540" y="1718765"/>
            <a:ext cx="3109845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 rot="16200000">
            <a:off x="7363453" y="3950584"/>
            <a:ext cx="183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ettlement level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7544" y="4005536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de-D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541385" y="4005536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17" name="Rechteck 16"/>
          <p:cNvSpPr/>
          <p:nvPr/>
        </p:nvSpPr>
        <p:spPr>
          <a:xfrm>
            <a:off x="5425970" y="3992322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18" name="Rechteck 17"/>
          <p:cNvSpPr/>
          <p:nvPr/>
        </p:nvSpPr>
        <p:spPr>
          <a:xfrm>
            <a:off x="6511423" y="3996025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3738721" y="3717976"/>
            <a:ext cx="1122799" cy="1079176"/>
            <a:chOff x="3738721" y="3717976"/>
            <a:chExt cx="1122799" cy="1079176"/>
          </a:xfrm>
        </p:grpSpPr>
        <p:sp>
          <p:nvSpPr>
            <p:cNvPr id="20" name="Ellipse 19"/>
            <p:cNvSpPr/>
            <p:nvPr/>
          </p:nvSpPr>
          <p:spPr>
            <a:xfrm>
              <a:off x="3738721" y="3717976"/>
              <a:ext cx="1122799" cy="10791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34013" y="3987288"/>
              <a:ext cx="936104" cy="53129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CSD</a:t>
              </a:r>
              <a:endParaRPr lang="de-D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>
            <a:off x="3320390" y="5161783"/>
            <a:ext cx="195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 fail</a:t>
            </a:r>
            <a:endParaRPr lang="de-DE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>
            <a:off x="467544" y="2940972"/>
            <a:ext cx="8208912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4278197" y="4801090"/>
            <a:ext cx="0" cy="36069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2153888" y="4257564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039523" y="4289030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4923401" y="4273750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064227" y="4232465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3254860" y="4273750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H="1">
            <a:off x="797969" y="2350409"/>
            <a:ext cx="583253" cy="1552119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6349601" y="2350409"/>
            <a:ext cx="504746" cy="1552119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5503385" y="4037127"/>
            <a:ext cx="421233" cy="41444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70C0"/>
                </a:solidFill>
              </a:rPr>
              <a:t>D</a:t>
            </a:r>
            <a:endParaRPr lang="de-DE" b="1" dirty="0">
              <a:solidFill>
                <a:srgbClr val="0070C0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699481" y="6101853"/>
            <a:ext cx="433427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/>
          <p:cNvGrpSpPr/>
          <p:nvPr/>
        </p:nvGrpSpPr>
        <p:grpSpPr>
          <a:xfrm>
            <a:off x="2629639" y="3992322"/>
            <a:ext cx="576064" cy="504056"/>
            <a:chOff x="2629639" y="3992322"/>
            <a:chExt cx="576064" cy="504056"/>
          </a:xfrm>
        </p:grpSpPr>
        <p:sp>
          <p:nvSpPr>
            <p:cNvPr id="53" name="Rechteck 52"/>
            <p:cNvSpPr/>
            <p:nvPr/>
          </p:nvSpPr>
          <p:spPr>
            <a:xfrm>
              <a:off x="2629639" y="3992322"/>
              <a:ext cx="576064" cy="5040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54" name="Ellipse 53"/>
            <p:cNvSpPr/>
            <p:nvPr/>
          </p:nvSpPr>
          <p:spPr>
            <a:xfrm>
              <a:off x="2701646" y="4037126"/>
              <a:ext cx="421233" cy="41444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rgbClr val="0070C0"/>
                  </a:solidFill>
                </a:rPr>
                <a:t>C</a:t>
              </a:r>
              <a:endParaRPr lang="de-DE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5" name="Rechteck 54"/>
          <p:cNvSpPr/>
          <p:nvPr/>
        </p:nvSpPr>
        <p:spPr>
          <a:xfrm>
            <a:off x="797969" y="6309688"/>
            <a:ext cx="236453" cy="24020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Abgerundetes Rechteck 59"/>
          <p:cNvSpPr/>
          <p:nvPr/>
        </p:nvSpPr>
        <p:spPr>
          <a:xfrm>
            <a:off x="3517713" y="6367890"/>
            <a:ext cx="411743" cy="20595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1148821" y="6006912"/>
            <a:ext cx="1868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de-DE" sz="1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ontractual relationship</a:t>
            </a:r>
            <a:endParaRPr lang="de-DE" sz="1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158169" y="6343677"/>
            <a:ext cx="112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intermediary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3929456" y="5966394"/>
            <a:ext cx="1723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CSD participant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3948462" y="6309688"/>
            <a:ext cx="11477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de-DE" sz="1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rading party</a:t>
            </a:r>
          </a:p>
        </p:txBody>
      </p:sp>
      <p:grpSp>
        <p:nvGrpSpPr>
          <p:cNvPr id="45" name="Gruppieren 44"/>
          <p:cNvGrpSpPr/>
          <p:nvPr/>
        </p:nvGrpSpPr>
        <p:grpSpPr>
          <a:xfrm>
            <a:off x="3616890" y="5988599"/>
            <a:ext cx="312566" cy="282850"/>
            <a:chOff x="2629639" y="3992322"/>
            <a:chExt cx="576064" cy="504056"/>
          </a:xfrm>
        </p:grpSpPr>
        <p:sp>
          <p:nvSpPr>
            <p:cNvPr id="46" name="Rechteck 45"/>
            <p:cNvSpPr/>
            <p:nvPr/>
          </p:nvSpPr>
          <p:spPr>
            <a:xfrm>
              <a:off x="2629639" y="3992322"/>
              <a:ext cx="576064" cy="5040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48" name="Ellipse 47"/>
            <p:cNvSpPr/>
            <p:nvPr/>
          </p:nvSpPr>
          <p:spPr>
            <a:xfrm>
              <a:off x="2702503" y="4037127"/>
              <a:ext cx="421232" cy="41444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Nach unten gekrümmter Pfeil 4"/>
          <p:cNvSpPr/>
          <p:nvPr/>
        </p:nvSpPr>
        <p:spPr>
          <a:xfrm>
            <a:off x="2869304" y="3142243"/>
            <a:ext cx="2926796" cy="693983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295101" y="3348644"/>
            <a:ext cx="21019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payment of cash compensation</a:t>
            </a:r>
            <a:endParaRPr lang="de-DE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feld 3"/>
          <p:cNvSpPr txBox="1"/>
          <p:nvPr/>
        </p:nvSpPr>
        <p:spPr>
          <a:xfrm>
            <a:off x="857269" y="1023143"/>
            <a:ext cx="1730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Failing trading party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xtfeld 3"/>
          <p:cNvSpPr txBox="1"/>
          <p:nvPr/>
        </p:nvSpPr>
        <p:spPr>
          <a:xfrm>
            <a:off x="5279849" y="1021128"/>
            <a:ext cx="2020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Receiving trading party</a:t>
            </a:r>
          </a:p>
        </p:txBody>
      </p:sp>
      <p:sp>
        <p:nvSpPr>
          <p:cNvPr id="44" name="Textfeld 3"/>
          <p:cNvSpPr txBox="1"/>
          <p:nvPr/>
        </p:nvSpPr>
        <p:spPr>
          <a:xfrm>
            <a:off x="4937554" y="4497681"/>
            <a:ext cx="1552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Receiving</a:t>
            </a:r>
            <a:r>
              <a:rPr lang="de-DE" sz="1200" dirty="0" smtClean="0"/>
              <a:t>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</a:t>
            </a:r>
          </a:p>
        </p:txBody>
      </p:sp>
      <p:sp>
        <p:nvSpPr>
          <p:cNvPr id="49" name="Textfeld 3"/>
          <p:cNvSpPr txBox="1"/>
          <p:nvPr/>
        </p:nvSpPr>
        <p:spPr>
          <a:xfrm>
            <a:off x="2137484" y="4507803"/>
            <a:ext cx="1552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Failing</a:t>
            </a:r>
            <a:b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at</dc:creator>
  <cp:lastModifiedBy>Thomas, Alexandra</cp:lastModifiedBy>
  <cp:revision>18</cp:revision>
  <cp:lastPrinted>2015-07-21T06:39:28Z</cp:lastPrinted>
  <dcterms:created xsi:type="dcterms:W3CDTF">2015-07-20T19:56:18Z</dcterms:created>
  <dcterms:modified xsi:type="dcterms:W3CDTF">2015-07-30T15:12:38Z</dcterms:modified>
</cp:coreProperties>
</file>